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61" r:id="rId5"/>
    <p:sldId id="263" r:id="rId6"/>
  </p:sldIdLst>
  <p:sldSz cx="9144000" cy="5143500" type="screen16x9"/>
  <p:notesSz cx="6858000" cy="9144000"/>
  <p:embeddedFontLst>
    <p:embeddedFont>
      <p:font typeface="Canva Sans" panose="020B0604020202020204" charset="0"/>
      <p:regular r:id="rId8"/>
    </p:embeddedFont>
    <p:embeddedFont>
      <p:font typeface="Canva Sans Bold" panose="020B0604020202020204" charset="0"/>
      <p:regular r:id="rId9"/>
    </p:embeddedFont>
    <p:embeddedFont>
      <p:font typeface="Lato Bold" panose="020F0502020204030203" pitchFamily="34" charset="0"/>
      <p:regular r:id="rId10"/>
      <p:bold r:id="rId11"/>
    </p:embeddedFont>
    <p:embeddedFont>
      <p:font typeface="Montserrat Bold" panose="00000800000000000000" pitchFamily="2" charset="0"/>
      <p:regular r:id="rId12"/>
      <p:bold r:id="rId13"/>
    </p:embeddedFont>
    <p:embeddedFont>
      <p:font typeface="Poppins" panose="00000500000000000000" pitchFamily="2" charset="0"/>
      <p:regular r:id="rId14"/>
      <p:bold r:id="rId15"/>
      <p:italic r:id="rId16"/>
      <p:boldItalic r:id="rId17"/>
    </p:embeddedFont>
    <p:embeddedFont>
      <p:font typeface="Poppins Bold" panose="00000800000000000000" pitchFamily="2" charset="0"/>
      <p:regular r:id="rId18"/>
      <p:bold r:id="rId19"/>
    </p:embeddedFont>
    <p:embeddedFont>
      <p:font typeface="Raleway" pitchFamily="2" charset="0"/>
      <p:regular r:id="rId20"/>
      <p:bold r:id="rId21"/>
      <p:italic r:id="rId22"/>
      <p:boldItalic r:id="rId23"/>
    </p:embeddedFont>
    <p:embeddedFont>
      <p:font typeface="Raleway Bold" pitchFamily="2" charset="0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441C0A-0493-4637-B878-B4979F8F6A38}" v="6" dt="2024-11-09T04:05:43.967"/>
    <p1510:client id="{A3971049-9C52-4842-9611-2B0C795925F9}" v="1207" dt="2024-11-09T05:24:40.8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03" d="100"/>
          <a:sy n="103" d="100"/>
        </p:scale>
        <p:origin x="87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4.fntdata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font" Target="fonts/font16.fntdata"/><Relationship Id="rId28" Type="http://schemas.openxmlformats.org/officeDocument/2006/relationships/theme" Target="theme/theme1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font" Target="fonts/font15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80B349-E38C-4544-9C41-42F5D32928FA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987630-2BB8-4A81-92FF-2BFF0D7951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7804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image" Target="../media/image22.sv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jpe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png"/><Relationship Id="rId3" Type="http://schemas.openxmlformats.org/officeDocument/2006/relationships/image" Target="../media/image22.sv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jpeg"/><Relationship Id="rId9" Type="http://schemas.openxmlformats.org/officeDocument/2006/relationships/image" Target="../media/image38.png"/><Relationship Id="rId14" Type="http://schemas.openxmlformats.org/officeDocument/2006/relationships/image" Target="../media/image4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137" y="-4182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95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19748" y="1458754"/>
            <a:ext cx="7840199" cy="541201"/>
          </a:xfrm>
          <a:custGeom>
            <a:avLst/>
            <a:gdLst/>
            <a:ahLst/>
            <a:cxnLst/>
            <a:rect l="l" t="t" r="r" b="b"/>
            <a:pathLst>
              <a:path w="7840199" h="541201">
                <a:moveTo>
                  <a:pt x="0" y="0"/>
                </a:moveTo>
                <a:lnTo>
                  <a:pt x="7840199" y="0"/>
                </a:lnTo>
                <a:lnTo>
                  <a:pt x="7840199" y="541201"/>
                </a:lnTo>
                <a:lnTo>
                  <a:pt x="0" y="5412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19471" y="1818616"/>
            <a:ext cx="8210179" cy="2484396"/>
          </a:xfrm>
          <a:custGeom>
            <a:avLst/>
            <a:gdLst/>
            <a:ahLst/>
            <a:cxnLst/>
            <a:rect l="l" t="t" r="r" b="b"/>
            <a:pathLst>
              <a:path w="8210179" h="2484396">
                <a:moveTo>
                  <a:pt x="0" y="0"/>
                </a:moveTo>
                <a:lnTo>
                  <a:pt x="8210179" y="0"/>
                </a:lnTo>
                <a:lnTo>
                  <a:pt x="8210179" y="2484396"/>
                </a:lnTo>
                <a:lnTo>
                  <a:pt x="0" y="24843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362200" y="4042934"/>
            <a:ext cx="6641230" cy="748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 CREATORS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2062" y="1728585"/>
            <a:ext cx="8210179" cy="645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endParaRPr lang="en-US" sz="4000" b="1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32000" y="849789"/>
            <a:ext cx="6578946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b="1">
                <a:solidFill>
                  <a:srgbClr val="EEECE1"/>
                </a:solidFill>
                <a:latin typeface="Lato Bold"/>
                <a:ea typeface="Lato Bold"/>
                <a:cs typeface="Lato Bold"/>
                <a:sym typeface="Lato Bold"/>
              </a:rPr>
              <a:t> CyberSecurity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503" y="-63503"/>
            <a:ext cx="9270997" cy="3632292"/>
          </a:xfrm>
          <a:custGeom>
            <a:avLst/>
            <a:gdLst/>
            <a:ahLst/>
            <a:cxnLst/>
            <a:rect l="l" t="t" r="r" b="b"/>
            <a:pathLst>
              <a:path w="9270997" h="3632292">
                <a:moveTo>
                  <a:pt x="0" y="0"/>
                </a:moveTo>
                <a:lnTo>
                  <a:pt x="9270997" y="0"/>
                </a:lnTo>
                <a:lnTo>
                  <a:pt x="9270997" y="3632292"/>
                </a:lnTo>
                <a:lnTo>
                  <a:pt x="0" y="36322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9144000" cy="3505295"/>
          </a:xfrm>
          <a:custGeom>
            <a:avLst/>
            <a:gdLst/>
            <a:ahLst/>
            <a:cxnLst/>
            <a:rect l="l" t="t" r="r" b="b"/>
            <a:pathLst>
              <a:path w="9144000" h="3505295">
                <a:moveTo>
                  <a:pt x="0" y="0"/>
                </a:moveTo>
                <a:lnTo>
                  <a:pt x="9144000" y="0"/>
                </a:lnTo>
                <a:lnTo>
                  <a:pt x="9144000" y="3505295"/>
                </a:lnTo>
                <a:lnTo>
                  <a:pt x="0" y="35052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3365" b="-2336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21073" y="-32709"/>
            <a:ext cx="9270997" cy="4814259"/>
          </a:xfrm>
          <a:custGeom>
            <a:avLst/>
            <a:gdLst/>
            <a:ahLst/>
            <a:cxnLst/>
            <a:rect l="l" t="t" r="r" b="b"/>
            <a:pathLst>
              <a:path w="9270997" h="4814259">
                <a:moveTo>
                  <a:pt x="0" y="0"/>
                </a:moveTo>
                <a:lnTo>
                  <a:pt x="9270996" y="0"/>
                </a:lnTo>
                <a:lnTo>
                  <a:pt x="9270996" y="4814258"/>
                </a:lnTo>
                <a:lnTo>
                  <a:pt x="0" y="48142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" name="TextBox 6"/>
          <p:cNvSpPr txBox="1"/>
          <p:nvPr/>
        </p:nvSpPr>
        <p:spPr>
          <a:xfrm>
            <a:off x="815178" y="1348959"/>
            <a:ext cx="3158214" cy="451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Problem Statement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C23141-4F2C-5D5F-47BE-1663F03D2F54}"/>
              </a:ext>
            </a:extLst>
          </p:cNvPr>
          <p:cNvSpPr txBox="1"/>
          <p:nvPr/>
        </p:nvSpPr>
        <p:spPr>
          <a:xfrm>
            <a:off x="914395" y="2109470"/>
            <a:ext cx="7315200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/>
                <a:cs typeface="Arial"/>
              </a:rPr>
              <a:t>This project addresses </a:t>
            </a:r>
            <a:r>
              <a:rPr lang="en-US" altLang="en-US" sz="1200" dirty="0">
                <a:solidFill>
                  <a:schemeClr val="bg1"/>
                </a:solidFill>
                <a:latin typeface="Arial"/>
                <a:cs typeface="Arial"/>
              </a:rPr>
              <a:t>c</a:t>
            </a:r>
            <a:r>
              <a:rPr lang="en-US" sz="1200" dirty="0">
                <a:solidFill>
                  <a:srgbClr val="F0F8FF"/>
                </a:solidFill>
                <a:latin typeface="Poppins"/>
                <a:cs typeface="Poppins"/>
              </a:rPr>
              <a:t>reate a scalable, automated malware analysis platform to securely sandbox files, detect malicious behaviors, classify malware types, and offer mitigation recommendations for security teams.</a:t>
            </a:r>
            <a:endParaRPr lang="en-US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67339" y="-330665"/>
            <a:ext cx="3881935" cy="2703566"/>
          </a:xfrm>
          <a:custGeom>
            <a:avLst/>
            <a:gdLst/>
            <a:ahLst/>
            <a:cxnLst/>
            <a:rect l="l" t="t" r="r" b="b"/>
            <a:pathLst>
              <a:path w="3881935" h="2703566">
                <a:moveTo>
                  <a:pt x="0" y="0"/>
                </a:moveTo>
                <a:lnTo>
                  <a:pt x="3881935" y="0"/>
                </a:lnTo>
                <a:lnTo>
                  <a:pt x="3881935" y="2703566"/>
                </a:lnTo>
                <a:lnTo>
                  <a:pt x="0" y="2703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673336" y="1735436"/>
            <a:ext cx="3956399" cy="927897"/>
          </a:xfrm>
          <a:custGeom>
            <a:avLst/>
            <a:gdLst/>
            <a:ahLst/>
            <a:cxnLst/>
            <a:rect l="l" t="t" r="r" b="b"/>
            <a:pathLst>
              <a:path w="3956399" h="927897">
                <a:moveTo>
                  <a:pt x="0" y="0"/>
                </a:moveTo>
                <a:lnTo>
                  <a:pt x="3956400" y="0"/>
                </a:lnTo>
                <a:lnTo>
                  <a:pt x="3956400" y="927897"/>
                </a:lnTo>
                <a:lnTo>
                  <a:pt x="0" y="927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673336" y="1021118"/>
            <a:ext cx="3887095" cy="400202"/>
          </a:xfrm>
          <a:custGeom>
            <a:avLst/>
            <a:gdLst/>
            <a:ahLst/>
            <a:cxnLst/>
            <a:rect l="l" t="t" r="r" b="b"/>
            <a:pathLst>
              <a:path w="3887095" h="400202">
                <a:moveTo>
                  <a:pt x="0" y="0"/>
                </a:moveTo>
                <a:lnTo>
                  <a:pt x="3887096" y="0"/>
                </a:lnTo>
                <a:lnTo>
                  <a:pt x="3887096" y="400202"/>
                </a:lnTo>
                <a:lnTo>
                  <a:pt x="0" y="4002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609833" y="2913936"/>
            <a:ext cx="3763604" cy="1433503"/>
          </a:xfrm>
          <a:custGeom>
            <a:avLst/>
            <a:gdLst/>
            <a:ahLst/>
            <a:cxnLst/>
            <a:rect l="l" t="t" r="r" b="b"/>
            <a:pathLst>
              <a:path w="3763604" h="1433503">
                <a:moveTo>
                  <a:pt x="0" y="0"/>
                </a:moveTo>
                <a:lnTo>
                  <a:pt x="3763604" y="0"/>
                </a:lnTo>
                <a:lnTo>
                  <a:pt x="3763604" y="1433503"/>
                </a:lnTo>
                <a:lnTo>
                  <a:pt x="0" y="14335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905579" y="930954"/>
            <a:ext cx="456228" cy="456228"/>
          </a:xfrm>
          <a:custGeom>
            <a:avLst/>
            <a:gdLst/>
            <a:ahLst/>
            <a:cxnLst/>
            <a:rect l="l" t="t" r="r" b="b"/>
            <a:pathLst>
              <a:path w="456228" h="456228">
                <a:moveTo>
                  <a:pt x="0" y="0"/>
                </a:moveTo>
                <a:lnTo>
                  <a:pt x="456228" y="0"/>
                </a:lnTo>
                <a:lnTo>
                  <a:pt x="456228" y="456229"/>
                </a:lnTo>
                <a:lnTo>
                  <a:pt x="0" y="4562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894759"/>
            <a:ext cx="2114596" cy="310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36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Solution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76498" y="1850769"/>
            <a:ext cx="268533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Steps Of Solution: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0295" y="2327019"/>
            <a:ext cx="8549355" cy="177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"/>
              </a:lnSpc>
              <a:spcBef>
                <a:spcPct val="0"/>
              </a:spcBef>
            </a:pPr>
            <a:r>
              <a:rPr lang="en-US" sz="1100" b="1" dirty="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detailed information like MAC address and security risks.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42057" y="2703418"/>
            <a:ext cx="8462557" cy="2431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1400" dirty="0">
                <a:ea typeface="+mn-lt"/>
                <a:cs typeface="+mn-lt"/>
              </a:rPr>
              <a:t>Analysis Engines:</a:t>
            </a:r>
            <a:endParaRPr lang="en-US" dirty="0">
              <a:ea typeface="+mn-lt"/>
              <a:cs typeface="+mn-lt"/>
            </a:endParaRPr>
          </a:p>
          <a:p>
            <a:endParaRPr lang="en-US"/>
          </a:p>
          <a:p>
            <a:r>
              <a:rPr lang="en-US" sz="1400" dirty="0">
                <a:ea typeface="+mn-lt"/>
                <a:cs typeface="+mn-lt"/>
              </a:rPr>
              <a:t>Static Analysis Engine:</a:t>
            </a:r>
            <a:endParaRPr lang="en-US" dirty="0">
              <a:ea typeface="+mn-lt"/>
              <a:cs typeface="+mn-lt"/>
            </a:endParaRPr>
          </a:p>
          <a:p>
            <a:r>
              <a:rPr lang="en-US" sz="1400" dirty="0">
                <a:ea typeface="+mn-lt"/>
                <a:cs typeface="+mn-lt"/>
              </a:rPr>
              <a:t>Uses pattern-based detection (e.g., YARA rules, antivirus engines) to flag known malware without executing the file.</a:t>
            </a:r>
            <a:endParaRPr lang="en-US">
              <a:ea typeface="+mn-lt"/>
              <a:cs typeface="+mn-lt"/>
            </a:endParaRPr>
          </a:p>
          <a:p>
            <a:r>
              <a:rPr lang="en-US" sz="1400">
                <a:ea typeface="+mn-lt"/>
                <a:cs typeface="+mn-lt"/>
              </a:rPr>
              <a:t>Includes functionality to analyze file metadata, hashes, and embedded code for early </a:t>
            </a:r>
            <a:r>
              <a:rPr lang="en-US" sz="1400" err="1">
                <a:ea typeface="+mn-lt"/>
                <a:cs typeface="+mn-lt"/>
              </a:rPr>
              <a:t>insights.Dynamic</a:t>
            </a:r>
            <a:r>
              <a:rPr lang="en-US" sz="1400">
                <a:ea typeface="+mn-lt"/>
                <a:cs typeface="+mn-lt"/>
              </a:rPr>
              <a:t> Analysis Engine:</a:t>
            </a:r>
          </a:p>
          <a:p>
            <a:r>
              <a:rPr lang="en-US" sz="1400">
                <a:ea typeface="+mn-lt"/>
                <a:cs typeface="+mn-lt"/>
              </a:rPr>
              <a:t>Executes files in a sandbox environment to observe behavior like file operations, network connections, and registry modifications.</a:t>
            </a:r>
            <a:endParaRPr lang="en-US"/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ea typeface="+mn-lt"/>
                <a:cs typeface="+mn-lt"/>
              </a:rPr>
              <a:t>Logs actions taken by the malware to detect indicators of compromise (IOCs) like C2 connections or persistence mechanisms.</a:t>
            </a:r>
            <a:endParaRPr lang="en-US" dirty="0"/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en-US" sz="1400" dirty="0">
              <a:ea typeface="+mn-lt"/>
              <a:cs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33EDDD-A925-B223-8AD3-3217111E203F}"/>
              </a:ext>
            </a:extLst>
          </p:cNvPr>
          <p:cNvSpPr txBox="1"/>
          <p:nvPr/>
        </p:nvSpPr>
        <p:spPr>
          <a:xfrm>
            <a:off x="2177460" y="292871"/>
            <a:ext cx="6949109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/>
              <a:t>The solution develops an integrated network security system featuring a scalable, automated malware analysis platform involves in multiple </a:t>
            </a:r>
            <a:r>
              <a:rPr lang="en-US" dirty="0" err="1"/>
              <a:t>coponents</a:t>
            </a:r>
            <a:r>
              <a:rPr lang="en-US" dirty="0"/>
              <a:t> to safely analyze files, detect malicious activities, </a:t>
            </a:r>
            <a:r>
              <a:rPr lang="en-US" dirty="0" err="1"/>
              <a:t>classiofy</a:t>
            </a:r>
            <a:r>
              <a:rPr lang="en-US" dirty="0"/>
              <a:t> types, and provide actionable insights for mitigation.</a:t>
            </a:r>
            <a:endParaRPr lang="en-US"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3503" y="-63503"/>
            <a:ext cx="9270997" cy="4998396"/>
          </a:xfrm>
          <a:custGeom>
            <a:avLst/>
            <a:gdLst/>
            <a:ahLst/>
            <a:cxnLst/>
            <a:rect l="l" t="t" r="r" b="b"/>
            <a:pathLst>
              <a:path w="9270997" h="4998396">
                <a:moveTo>
                  <a:pt x="0" y="0"/>
                </a:moveTo>
                <a:lnTo>
                  <a:pt x="9270997" y="0"/>
                </a:lnTo>
                <a:lnTo>
                  <a:pt x="9270997" y="4998396"/>
                </a:lnTo>
                <a:lnTo>
                  <a:pt x="0" y="49983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30786" y="3225937"/>
            <a:ext cx="1027566" cy="1027566"/>
          </a:xfrm>
          <a:custGeom>
            <a:avLst/>
            <a:gdLst/>
            <a:ahLst/>
            <a:cxnLst/>
            <a:rect l="l" t="t" r="r" b="b"/>
            <a:pathLst>
              <a:path w="1027566" h="1027566">
                <a:moveTo>
                  <a:pt x="0" y="0"/>
                </a:moveTo>
                <a:lnTo>
                  <a:pt x="1027565" y="0"/>
                </a:lnTo>
                <a:lnTo>
                  <a:pt x="1027565" y="1027566"/>
                </a:lnTo>
                <a:lnTo>
                  <a:pt x="0" y="10275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898249" y="3281705"/>
            <a:ext cx="916031" cy="916031"/>
          </a:xfrm>
          <a:custGeom>
            <a:avLst/>
            <a:gdLst/>
            <a:ahLst/>
            <a:cxnLst/>
            <a:rect l="l" t="t" r="r" b="b"/>
            <a:pathLst>
              <a:path w="916031" h="916031">
                <a:moveTo>
                  <a:pt x="0" y="0"/>
                </a:moveTo>
                <a:lnTo>
                  <a:pt x="916032" y="0"/>
                </a:lnTo>
                <a:lnTo>
                  <a:pt x="916032" y="916031"/>
                </a:lnTo>
                <a:lnTo>
                  <a:pt x="0" y="9160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321593" y="3287840"/>
            <a:ext cx="965663" cy="965663"/>
          </a:xfrm>
          <a:custGeom>
            <a:avLst/>
            <a:gdLst/>
            <a:ahLst/>
            <a:cxnLst/>
            <a:rect l="l" t="t" r="r" b="b"/>
            <a:pathLst>
              <a:path w="965663" h="965663">
                <a:moveTo>
                  <a:pt x="0" y="0"/>
                </a:moveTo>
                <a:lnTo>
                  <a:pt x="965663" y="0"/>
                </a:lnTo>
                <a:lnTo>
                  <a:pt x="965663" y="965663"/>
                </a:lnTo>
                <a:lnTo>
                  <a:pt x="0" y="96566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553768" y="3351515"/>
            <a:ext cx="703622" cy="776410"/>
          </a:xfrm>
          <a:custGeom>
            <a:avLst/>
            <a:gdLst/>
            <a:ahLst/>
            <a:cxnLst/>
            <a:rect l="l" t="t" r="r" b="b"/>
            <a:pathLst>
              <a:path w="703622" h="776410">
                <a:moveTo>
                  <a:pt x="0" y="0"/>
                </a:moveTo>
                <a:lnTo>
                  <a:pt x="703621" y="0"/>
                </a:lnTo>
                <a:lnTo>
                  <a:pt x="703621" y="776410"/>
                </a:lnTo>
                <a:lnTo>
                  <a:pt x="0" y="77641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8921" y="107309"/>
            <a:ext cx="3131353" cy="814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0"/>
              </a:lnSpc>
            </a:pPr>
            <a:r>
              <a:rPr lang="en-US" sz="3200" b="1">
                <a:solidFill>
                  <a:srgbClr val="EEECE1"/>
                </a:solidFill>
                <a:latin typeface="Poppins Bold"/>
                <a:ea typeface="Poppins Bold"/>
                <a:cs typeface="Poppins Bold"/>
                <a:sym typeface="Poppins Bold"/>
              </a:rPr>
              <a:t>Additional Info</a:t>
            </a:r>
          </a:p>
          <a:p>
            <a:pPr algn="l">
              <a:lnSpc>
                <a:spcPts val="3389"/>
              </a:lnSpc>
            </a:pPr>
            <a:endParaRPr lang="en-US" sz="3200" b="1">
              <a:solidFill>
                <a:srgbClr val="EEECE1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8362" y="1136542"/>
            <a:ext cx="9144000" cy="1293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For comprehensive malware analysis, perform *triage* using hashes and basic AV scans. Use *static analysis* for metadata, strings, and YARA rule checks to detect known malware patterns. *Dynamic analysis* in sandboxes helps observe real-time behaviors, such as file or registry changes and network traffic. *Memory forensics* (using Volatility) identifies in-memory malware, while *machine learning* models and threat intelligence enrich detection and classification of malware types for proactive defense.</a:t>
            </a:r>
            <a:endParaRPr lang="en-US" dirty="0">
              <a:solidFill>
                <a:schemeClr val="bg1"/>
              </a:solidFill>
            </a:endParaRPr>
          </a:p>
          <a:p>
            <a:pPr algn="ctr">
              <a:lnSpc>
                <a:spcPts val="1819"/>
              </a:lnSpc>
              <a:spcBef>
                <a:spcPct val="0"/>
              </a:spcBef>
            </a:pPr>
            <a:endParaRPr lang="en-US" sz="1400" b="1" dirty="0">
              <a:solidFill>
                <a:schemeClr val="bg1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r>
              <a:rPr lang="en-US"/>
              <a:t>S Dharshini</a:t>
            </a:r>
            <a:endParaRPr lang="en-IN" dirty="0"/>
          </a:p>
        </p:txBody>
      </p:sp>
      <p:sp>
        <p:nvSpPr>
          <p:cNvPr id="4" name="Freeform 4"/>
          <p:cNvSpPr/>
          <p:nvPr/>
        </p:nvSpPr>
        <p:spPr>
          <a:xfrm>
            <a:off x="608362" y="2913593"/>
            <a:ext cx="1734703" cy="2059295"/>
          </a:xfrm>
          <a:custGeom>
            <a:avLst/>
            <a:gdLst/>
            <a:ahLst/>
            <a:cxnLst/>
            <a:rect l="l" t="t" r="r" b="b"/>
            <a:pathLst>
              <a:path w="1734703" h="2059295">
                <a:moveTo>
                  <a:pt x="0" y="0"/>
                </a:moveTo>
                <a:lnTo>
                  <a:pt x="1734702" y="0"/>
                </a:lnTo>
                <a:lnTo>
                  <a:pt x="1734702" y="2059295"/>
                </a:lnTo>
                <a:lnTo>
                  <a:pt x="0" y="20592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698185" y="2136353"/>
            <a:ext cx="1761696" cy="2059295"/>
          </a:xfrm>
          <a:custGeom>
            <a:avLst/>
            <a:gdLst/>
            <a:ahLst/>
            <a:cxnLst/>
            <a:rect l="l" t="t" r="r" b="b"/>
            <a:pathLst>
              <a:path w="1761696" h="2059295">
                <a:moveTo>
                  <a:pt x="0" y="0"/>
                </a:moveTo>
                <a:lnTo>
                  <a:pt x="1761696" y="0"/>
                </a:lnTo>
                <a:lnTo>
                  <a:pt x="1761696" y="2059295"/>
                </a:lnTo>
                <a:lnTo>
                  <a:pt x="0" y="20592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632284" y="2136353"/>
            <a:ext cx="1368104" cy="2102025"/>
          </a:xfrm>
          <a:custGeom>
            <a:avLst/>
            <a:gdLst/>
            <a:ahLst/>
            <a:cxnLst/>
            <a:rect l="l" t="t" r="r" b="b"/>
            <a:pathLst>
              <a:path w="1368104" h="2102025">
                <a:moveTo>
                  <a:pt x="0" y="0"/>
                </a:moveTo>
                <a:lnTo>
                  <a:pt x="1368104" y="0"/>
                </a:lnTo>
                <a:lnTo>
                  <a:pt x="1368104" y="2102024"/>
                </a:lnTo>
                <a:lnTo>
                  <a:pt x="0" y="21020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42448" y="1186739"/>
            <a:ext cx="7110003" cy="535200"/>
          </a:xfrm>
          <a:custGeom>
            <a:avLst/>
            <a:gdLst/>
            <a:ahLst/>
            <a:cxnLst/>
            <a:rect l="l" t="t" r="r" b="b"/>
            <a:pathLst>
              <a:path w="7110003" h="535200">
                <a:moveTo>
                  <a:pt x="0" y="0"/>
                </a:moveTo>
                <a:lnTo>
                  <a:pt x="7110003" y="0"/>
                </a:lnTo>
                <a:lnTo>
                  <a:pt x="7110003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000388" y="-114661"/>
            <a:ext cx="2585075" cy="2102025"/>
          </a:xfrm>
          <a:custGeom>
            <a:avLst/>
            <a:gdLst/>
            <a:ahLst/>
            <a:cxnLst/>
            <a:rect l="l" t="t" r="r" b="b"/>
            <a:pathLst>
              <a:path w="2585075" h="2102025">
                <a:moveTo>
                  <a:pt x="0" y="0"/>
                </a:moveTo>
                <a:lnTo>
                  <a:pt x="2585076" y="0"/>
                </a:lnTo>
                <a:lnTo>
                  <a:pt x="2585076" y="2102025"/>
                </a:lnTo>
                <a:lnTo>
                  <a:pt x="0" y="210202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64763" y="468992"/>
            <a:ext cx="6728163" cy="543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Team Name: Team creators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88997" y="2475668"/>
            <a:ext cx="3526207" cy="3057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50"/>
              </a:lnSpc>
            </a:pPr>
            <a:r>
              <a:rPr lang="en-US" sz="11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                           VEL TECH                 Chennai      </a:t>
            </a:r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6085492" y="2521250"/>
            <a:ext cx="1499523" cy="325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24"/>
              </a:lnSpc>
            </a:pPr>
            <a:r>
              <a:rPr lang="en-US" sz="1200" dirty="0">
                <a:solidFill>
                  <a:srgbClr val="FFFFFF"/>
                </a:solidFill>
                <a:latin typeface="Raleway"/>
                <a:ea typeface="Raleway"/>
                <a:cs typeface="Raleway"/>
              </a:rPr>
              <a:t>    Team member </a:t>
            </a:r>
            <a:endParaRPr lang="en-US" sz="1209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952451" y="2556948"/>
            <a:ext cx="491033" cy="662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50"/>
              </a:lnSpc>
            </a:pPr>
            <a:r>
              <a:rPr lang="en-US" sz="11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Male</a:t>
            </a:r>
          </a:p>
          <a:p>
            <a:pPr algn="l">
              <a:lnSpc>
                <a:spcPts val="2750"/>
              </a:lnSpc>
            </a:pPr>
            <a:endParaRPr lang="en-US" sz="11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53255" y="1787123"/>
            <a:ext cx="7632209" cy="349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1"/>
              </a:lnSpc>
            </a:pPr>
            <a:r>
              <a:rPr lang="en-US" sz="125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 THANNEERMALAI                       VEL TECH             Chennai                        Team leader                       Male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76967" y="2519483"/>
            <a:ext cx="1740418" cy="180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40"/>
              </a:lnSpc>
            </a:pPr>
            <a:r>
              <a:rPr lang="en-US" sz="1100" b="1" dirty="0">
                <a:solidFill>
                  <a:srgbClr val="FFFFFF"/>
                </a:solidFill>
                <a:latin typeface="Canva Sans"/>
                <a:ea typeface="Canva Sans"/>
                <a:cs typeface="Canva Sans"/>
              </a:rPr>
              <a:t>  S Akhilesh Aadityan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8D3EC1-AF49-1057-460F-3AE3C3F6CBE8}"/>
              </a:ext>
            </a:extLst>
          </p:cNvPr>
          <p:cNvSpPr txBox="1"/>
          <p:nvPr/>
        </p:nvSpPr>
        <p:spPr>
          <a:xfrm>
            <a:off x="702945" y="3080385"/>
            <a:ext cx="788098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Brindha A S </a:t>
            </a:r>
            <a:r>
              <a:rPr lang="en-US" sz="1100" b="1" dirty="0">
                <a:solidFill>
                  <a:schemeClr val="bg1"/>
                </a:solidFill>
              </a:rPr>
              <a:t>                                                   </a:t>
            </a:r>
            <a:r>
              <a:rPr lang="en-US" sz="1200" b="1" dirty="0">
                <a:solidFill>
                  <a:schemeClr val="bg1"/>
                </a:solidFill>
              </a:rPr>
              <a:t>  VEL TECH                   Chennai                              Team member                          Female</a:t>
            </a:r>
          </a:p>
          <a:p>
            <a:endParaRPr lang="en-US" sz="1200" b="1" dirty="0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S  Dharshini                                                  </a:t>
            </a:r>
            <a:r>
              <a:rPr lang="en-US" sz="1200" b="1" dirty="0">
                <a:solidFill>
                  <a:schemeClr val="bg1"/>
                </a:solidFill>
                <a:ea typeface="+mn-lt"/>
                <a:cs typeface="+mn-lt"/>
              </a:rPr>
              <a:t>VEL TECH                    Chennai                               Team member                        Female</a:t>
            </a:r>
            <a:endParaRPr lang="en-US" dirty="0">
              <a:solidFill>
                <a:schemeClr val="bg1"/>
              </a:solidFill>
            </a:endParaRPr>
          </a:p>
          <a:p>
            <a:endParaRPr lang="en-US" sz="1200" b="1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en-US" sz="1200" b="1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en-US" sz="1200" b="1" dirty="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642</Words>
  <Application>Microsoft Office PowerPoint</Application>
  <PresentationFormat>On-screen Show (16:9)</PresentationFormat>
  <Paragraphs>64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PEC Hacks 2.0 PPT Format.pdf</dc:title>
  <cp:lastModifiedBy>Praveen Kumar S</cp:lastModifiedBy>
  <cp:revision>324</cp:revision>
  <dcterms:created xsi:type="dcterms:W3CDTF">2006-08-16T00:00:00Z</dcterms:created>
  <dcterms:modified xsi:type="dcterms:W3CDTF">2024-11-09T05:28:12Z</dcterms:modified>
  <dc:identifier>DAGUG-iTz9c</dc:identifier>
</cp:coreProperties>
</file>